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4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3" r:id="rId5"/>
    <p:sldId id="265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24902C"/>
    <a:srgbClr val="CADCEC"/>
    <a:srgbClr val="D0FEFC"/>
    <a:srgbClr val="72DC7A"/>
    <a:srgbClr val="124916"/>
    <a:srgbClr val="0A04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950" autoAdjust="0"/>
  </p:normalViewPr>
  <p:slideViewPr>
    <p:cSldViewPr snapToGrid="0">
      <p:cViewPr>
        <p:scale>
          <a:sx n="39" d="100"/>
          <a:sy n="39" d="100"/>
        </p:scale>
        <p:origin x="1656" y="89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3.22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30.33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19.93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0.46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26 50,'0'-7,"-7"-3,-2-6,0-1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0.96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1.12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131 107,'-7'-7,"-10"-10,-9-1,0-6,-3 1,3 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1.26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3.78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3.94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17 0,'-7'0,"-2"0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4.12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4.85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18 0,'-7'0,"-3"0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4.56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5.555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60 0,'-7'0,"-10"0,-2 7,2 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30.65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4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4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4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0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26 50,'0'-7,"-7"-3,-2-6,0-1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131 107,'-7'-7,"-10"-10,-9-1,0-6,-3 1,3 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03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0,'0'36,"0"11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5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17 0,'-7'0,"-2"0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18 0,'-7'0,"-3"0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60 0,'-7'0,"-10"0,-2 7,2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60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3.22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4.56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03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0,'0'36,"0"11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46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46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82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97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7.97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8.39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30.09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30.33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19.93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0.46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26 50,'0'-7,"-7"-3,-2-6,0-1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0.96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1.12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131 107,'-7'-7,"-10"-10,-9-1,0-6,-3 1,3 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82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1.26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3.78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3.94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17 0,'-7'0,"-2"0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4.12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4.85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18 0,'-7'0,"-3"0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5.555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60 0,'-7'0,"-10"0,-2 7,2 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30.65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97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7.97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8.39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30.09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B8E86-4E1A-44C2-B348-BCCD2DBE4C11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0EAB2-6B43-491F-B2EB-BB7959436D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78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SeedHUB</a:t>
            </a:r>
            <a:r>
              <a:rPr lang="pt-BR" dirty="0"/>
              <a:t>, logo, </a:t>
            </a:r>
            <a:r>
              <a:rPr lang="pt-BR" dirty="0" err="1"/>
              <a:t>Punchline</a:t>
            </a:r>
            <a:endParaRPr lang="pt-BR" dirty="0"/>
          </a:p>
          <a:p>
            <a:endParaRPr lang="pt-BR" dirty="0"/>
          </a:p>
          <a:p>
            <a:r>
              <a:rPr lang="pt-BR" dirty="0"/>
              <a:t>Logo </a:t>
            </a:r>
            <a:r>
              <a:rPr lang="pt-BR" dirty="0" err="1"/>
              <a:t>sdgs</a:t>
            </a:r>
            <a:r>
              <a:rPr lang="pt-B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EAB2-6B43-491F-B2EB-BB7959436D7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713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Introduction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Context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problem</a:t>
            </a:r>
            <a:r>
              <a:rPr lang="pt-BR" dirty="0"/>
              <a:t>, </a:t>
            </a:r>
            <a:r>
              <a:rPr lang="pt-BR" dirty="0" err="1"/>
              <a:t>customer</a:t>
            </a:r>
            <a:br>
              <a:rPr lang="pt-BR" dirty="0"/>
            </a:br>
            <a:br>
              <a:rPr lang="pt-BR" dirty="0"/>
            </a:br>
            <a:r>
              <a:rPr lang="pt-BR" dirty="0" err="1"/>
              <a:t>reeducate</a:t>
            </a:r>
            <a:r>
              <a:rPr lang="pt-BR" dirty="0"/>
              <a:t> </a:t>
            </a:r>
            <a:r>
              <a:rPr lang="pt-BR" dirty="0" err="1"/>
              <a:t>people</a:t>
            </a:r>
            <a:r>
              <a:rPr lang="pt-BR" dirty="0"/>
              <a:t>, </a:t>
            </a:r>
            <a:r>
              <a:rPr lang="pt-BR" dirty="0" err="1"/>
              <a:t>environmental</a:t>
            </a:r>
            <a:r>
              <a:rPr lang="pt-BR" dirty="0"/>
              <a:t> </a:t>
            </a:r>
            <a:r>
              <a:rPr lang="pt-BR" dirty="0" err="1"/>
              <a:t>choice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EAB2-6B43-491F-B2EB-BB7959436D7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788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Broad</a:t>
            </a:r>
            <a:r>
              <a:rPr lang="pt-BR" dirty="0"/>
              <a:t> </a:t>
            </a:r>
            <a:r>
              <a:rPr lang="pt-BR" dirty="0" err="1"/>
              <a:t>concept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hub</a:t>
            </a:r>
          </a:p>
          <a:p>
            <a:endParaRPr lang="pt-BR" dirty="0"/>
          </a:p>
          <a:p>
            <a:r>
              <a:rPr lang="pt-BR" dirty="0"/>
              <a:t>The logo</a:t>
            </a:r>
          </a:p>
          <a:p>
            <a:endParaRPr lang="pt-BR" dirty="0"/>
          </a:p>
          <a:p>
            <a:r>
              <a:rPr lang="pt-BR" dirty="0" err="1"/>
              <a:t>Lot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leaves</a:t>
            </a:r>
            <a:r>
              <a:rPr lang="pt-BR" dirty="0"/>
              <a:t>, </a:t>
            </a:r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err="1"/>
              <a:t>leaf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 Thing</a:t>
            </a:r>
          </a:p>
          <a:p>
            <a:endParaRPr lang="pt-BR" dirty="0"/>
          </a:p>
          <a:p>
            <a:r>
              <a:rPr lang="pt-BR" dirty="0"/>
              <a:t>Seed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EAB2-6B43-491F-B2EB-BB7959436D7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7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Broad</a:t>
            </a:r>
            <a:r>
              <a:rPr lang="pt-BR" dirty="0"/>
              <a:t> </a:t>
            </a:r>
            <a:r>
              <a:rPr lang="pt-BR" dirty="0" err="1"/>
              <a:t>concept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hub</a:t>
            </a:r>
          </a:p>
          <a:p>
            <a:endParaRPr lang="pt-BR" dirty="0"/>
          </a:p>
          <a:p>
            <a:r>
              <a:rPr lang="pt-BR" dirty="0"/>
              <a:t>The logo</a:t>
            </a:r>
          </a:p>
          <a:p>
            <a:endParaRPr lang="pt-BR" dirty="0"/>
          </a:p>
          <a:p>
            <a:r>
              <a:rPr lang="pt-BR" dirty="0" err="1"/>
              <a:t>Lot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leaves</a:t>
            </a:r>
            <a:r>
              <a:rPr lang="pt-BR" dirty="0"/>
              <a:t>, </a:t>
            </a:r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err="1"/>
              <a:t>leaf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 Thing</a:t>
            </a:r>
          </a:p>
          <a:p>
            <a:endParaRPr lang="pt-BR" dirty="0"/>
          </a:p>
          <a:p>
            <a:r>
              <a:rPr lang="pt-BR" dirty="0"/>
              <a:t>Seed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EAB2-6B43-491F-B2EB-BB7959436D7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243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C1BD-EF56-2DF0-4DA1-9251082C3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8DED0-AE42-7873-CCF4-057048C90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29F18-A866-792F-1080-5310C8BA9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147B9-395A-69F2-2670-7E95A481D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A0FE1-DB4C-4B11-7FD5-B68D247D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454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805E-9D2D-19C7-E83C-E47D70F0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90651-9F9A-0C2E-B907-76A300F00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379B8-734C-6EFD-7196-7A983927A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ED43A-3FE3-E4D2-7CDE-E17A83ECA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9C85A-D2A8-B578-8D6D-8233D9ECA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269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605DB3-ED71-87E5-F99D-86CA012980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BF30A-52EB-6A7F-E610-6C3D85931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E91C2-1D75-BCF9-1633-6325A28E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531BE-908F-F77E-55FD-411E3F939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DC74C-7BC7-5004-E722-2855F245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9307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B6DB8-0B3A-9D9A-286C-F36B6B96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C01CA-1296-EE7D-12AB-E2BDF6C53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53C0A-2746-955F-6E39-5A359E5FD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1ABB9-98C8-74D5-EF02-A1FFE50C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63482-85B8-E12B-D07A-E034D945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26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2A0B-7124-4798-36CB-60A6D9A5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C43E4-5B83-08F6-C92D-87540B86A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FE7C6-6AEA-091E-0289-8E0BB3CBB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C2597-A4DE-2A83-10ED-AAA5D4D71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7D080-BE22-3C52-B7E7-182A9C3A2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18402-6E50-9BD1-B115-18584C06A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9BFE0-C157-6016-A0DA-6F8D3458D0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E0781-D68D-B70B-8B5C-6D4CB3BAF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09949-953B-5119-1F38-D22270C63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20B7C-848B-B5F8-D40E-F99CED224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E8B57-6C26-1141-484B-AF1A9A42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095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ADDE-D7EF-E5D4-74E5-1D2158CB9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C5FB2-3B32-4FCA-198D-EDE3FDF1B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3CC1A-CC5D-1A70-8C9B-A0618D420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C99E8-7967-7899-455A-125333054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96A49-20DC-E96A-35D3-2A6ADD807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9EAD1E-5E59-42D1-2F1E-EC5632583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64D26-514B-D486-7A01-6892BEA11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903C7B-F84D-B4F2-9518-37091F4A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4655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BE7F-C3A5-0697-1B4F-42DE4FC0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2E0F4-4F27-78BF-CA2E-7A6CCF7D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D31A0-F9AB-BEC2-27AA-C686499B4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A5C3F-E22E-5127-D5D0-3A744602B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157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5242B9-3325-4934-6AA9-32C715FEB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2F4BC-3617-EF97-A1EB-84FCBBD9B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D58A-3317-270A-37E9-B725AAD0D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219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CEE3-B5DE-3860-686B-3DB3870B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0627-A1BD-C609-6CA3-59A7CF5B3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CBC5-8E29-40A8-0F92-A3975602A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34718-510D-1662-2195-536A6C579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E8B70-4C31-08AF-C198-60E01018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02113-2CFD-95BF-5DEC-D8A73621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783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694D-8C4A-FDA5-991C-8A60E06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63B02B-C961-997E-EBD2-68CF15B048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4F7724-FC33-46DE-A433-C0DBC7734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2BA38-5B6F-F73A-4E15-51C931E7B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C92FA-EA61-3205-5CA4-CB240990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20015-4D4B-1281-C57D-CF95A841A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676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675970-3766-9D1C-AD16-5BA1544A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AC1F7-1D77-25B0-5FE7-F3DAACBA5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C169A-5950-3780-2EAD-152B34E1AC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341BD-FD26-49DE-B503-951EDC26AEEF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CCCA0-C1B3-ED26-1E24-B2F06F49A3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6AD17-5489-37E4-4F20-123AA5DAF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72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customXml" Target="../ink/ink9.xml"/><Relationship Id="rId42" Type="http://schemas.openxmlformats.org/officeDocument/2006/relationships/image" Target="../media/image32.png"/><Relationship Id="rId47" Type="http://schemas.openxmlformats.org/officeDocument/2006/relationships/image" Target="../media/image35.png"/><Relationship Id="rId63" Type="http://schemas.openxmlformats.org/officeDocument/2006/relationships/customXml" Target="../ink/ink29.xml"/><Relationship Id="rId68" Type="http://schemas.openxmlformats.org/officeDocument/2006/relationships/image" Target="../media/image46.png"/><Relationship Id="rId16" Type="http://schemas.openxmlformats.org/officeDocument/2006/relationships/image" Target="../media/image19.png"/><Relationship Id="rId11" Type="http://schemas.openxmlformats.org/officeDocument/2006/relationships/customXml" Target="../ink/ink4.xml"/><Relationship Id="rId24" Type="http://schemas.openxmlformats.org/officeDocument/2006/relationships/image" Target="../media/image23.png"/><Relationship Id="rId32" Type="http://schemas.openxmlformats.org/officeDocument/2006/relationships/image" Target="../media/image27.png"/><Relationship Id="rId37" Type="http://schemas.openxmlformats.org/officeDocument/2006/relationships/customXml" Target="../ink/ink17.xml"/><Relationship Id="rId40" Type="http://schemas.openxmlformats.org/officeDocument/2006/relationships/image" Target="../media/image31.png"/><Relationship Id="rId45" Type="http://schemas.openxmlformats.org/officeDocument/2006/relationships/customXml" Target="../ink/ink21.xml"/><Relationship Id="rId53" Type="http://schemas.openxmlformats.org/officeDocument/2006/relationships/customXml" Target="../ink/ink24.xml"/><Relationship Id="rId58" Type="http://schemas.openxmlformats.org/officeDocument/2006/relationships/image" Target="../media/image41.png"/><Relationship Id="rId66" Type="http://schemas.openxmlformats.org/officeDocument/2006/relationships/image" Target="../media/image45.png"/><Relationship Id="rId74" Type="http://schemas.openxmlformats.org/officeDocument/2006/relationships/image" Target="../media/image49.png"/><Relationship Id="rId5" Type="http://schemas.openxmlformats.org/officeDocument/2006/relationships/customXml" Target="../ink/ink1.xml"/><Relationship Id="rId61" Type="http://schemas.openxmlformats.org/officeDocument/2006/relationships/customXml" Target="../ink/ink28.xml"/><Relationship Id="rId19" Type="http://schemas.openxmlformats.org/officeDocument/2006/relationships/customXml" Target="../ink/ink8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Relationship Id="rId27" Type="http://schemas.openxmlformats.org/officeDocument/2006/relationships/customXml" Target="../ink/ink12.xml"/><Relationship Id="rId30" Type="http://schemas.openxmlformats.org/officeDocument/2006/relationships/image" Target="../media/image26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36.svg"/><Relationship Id="rId56" Type="http://schemas.openxmlformats.org/officeDocument/2006/relationships/image" Target="../media/image40.png"/><Relationship Id="rId64" Type="http://schemas.openxmlformats.org/officeDocument/2006/relationships/image" Target="../media/image44.png"/><Relationship Id="rId69" Type="http://schemas.openxmlformats.org/officeDocument/2006/relationships/customXml" Target="../ink/ink32.xml"/><Relationship Id="rId77" Type="http://schemas.openxmlformats.org/officeDocument/2006/relationships/image" Target="../media/image4.png"/><Relationship Id="rId8" Type="http://schemas.openxmlformats.org/officeDocument/2006/relationships/image" Target="../media/image15.png"/><Relationship Id="rId51" Type="http://schemas.openxmlformats.org/officeDocument/2006/relationships/customXml" Target="../ink/ink23.xml"/><Relationship Id="rId72" Type="http://schemas.openxmlformats.org/officeDocument/2006/relationships/image" Target="../media/image48.png"/><Relationship Id="rId3" Type="http://schemas.openxmlformats.org/officeDocument/2006/relationships/image" Target="../media/image12.jpeg"/><Relationship Id="rId12" Type="http://schemas.openxmlformats.org/officeDocument/2006/relationships/image" Target="../media/image17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30.png"/><Relationship Id="rId46" Type="http://schemas.openxmlformats.org/officeDocument/2006/relationships/image" Target="../media/image34.png"/><Relationship Id="rId59" Type="http://schemas.openxmlformats.org/officeDocument/2006/relationships/customXml" Target="../ink/ink27.xml"/><Relationship Id="rId67" Type="http://schemas.openxmlformats.org/officeDocument/2006/relationships/customXml" Target="../ink/ink31.xml"/><Relationship Id="rId20" Type="http://schemas.openxmlformats.org/officeDocument/2006/relationships/image" Target="../media/image21.png"/><Relationship Id="rId41" Type="http://schemas.openxmlformats.org/officeDocument/2006/relationships/customXml" Target="../ink/ink19.xml"/><Relationship Id="rId54" Type="http://schemas.openxmlformats.org/officeDocument/2006/relationships/image" Target="../media/image39.png"/><Relationship Id="rId62" Type="http://schemas.openxmlformats.org/officeDocument/2006/relationships/image" Target="../media/image43.png"/><Relationship Id="rId70" Type="http://schemas.openxmlformats.org/officeDocument/2006/relationships/image" Target="../media/image47.png"/><Relationship Id="rId75" Type="http://schemas.openxmlformats.org/officeDocument/2006/relationships/customXml" Target="../ink/ink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25.png"/><Relationship Id="rId36" Type="http://schemas.openxmlformats.org/officeDocument/2006/relationships/image" Target="../media/image29.png"/><Relationship Id="rId49" Type="http://schemas.openxmlformats.org/officeDocument/2006/relationships/customXml" Target="../ink/ink22.xml"/><Relationship Id="rId57" Type="http://schemas.openxmlformats.org/officeDocument/2006/relationships/customXml" Target="../ink/ink26.xml"/><Relationship Id="rId10" Type="http://schemas.openxmlformats.org/officeDocument/2006/relationships/image" Target="../media/image16.png"/><Relationship Id="rId31" Type="http://schemas.openxmlformats.org/officeDocument/2006/relationships/customXml" Target="../ink/ink14.xml"/><Relationship Id="rId44" Type="http://schemas.openxmlformats.org/officeDocument/2006/relationships/image" Target="../media/image33.png"/><Relationship Id="rId52" Type="http://schemas.openxmlformats.org/officeDocument/2006/relationships/image" Target="../media/image38.png"/><Relationship Id="rId60" Type="http://schemas.openxmlformats.org/officeDocument/2006/relationships/image" Target="../media/image42.png"/><Relationship Id="rId65" Type="http://schemas.openxmlformats.org/officeDocument/2006/relationships/customXml" Target="../ink/ink30.xml"/><Relationship Id="rId73" Type="http://schemas.openxmlformats.org/officeDocument/2006/relationships/customXml" Target="../ink/ink34.xml"/><Relationship Id="rId78" Type="http://schemas.openxmlformats.org/officeDocument/2006/relationships/image" Target="../media/image5.svg"/><Relationship Id="rId4" Type="http://schemas.openxmlformats.org/officeDocument/2006/relationships/image" Target="../media/image13.pn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20.png"/><Relationship Id="rId39" Type="http://schemas.openxmlformats.org/officeDocument/2006/relationships/customXml" Target="../ink/ink18.xml"/><Relationship Id="rId34" Type="http://schemas.openxmlformats.org/officeDocument/2006/relationships/image" Target="../media/image28.png"/><Relationship Id="rId50" Type="http://schemas.openxmlformats.org/officeDocument/2006/relationships/image" Target="../media/image37.png"/><Relationship Id="rId55" Type="http://schemas.openxmlformats.org/officeDocument/2006/relationships/customXml" Target="../ink/ink25.xml"/><Relationship Id="rId76" Type="http://schemas.openxmlformats.org/officeDocument/2006/relationships/image" Target="../media/image50.png"/><Relationship Id="rId7" Type="http://schemas.openxmlformats.org/officeDocument/2006/relationships/customXml" Target="../ink/ink2.xml"/><Relationship Id="rId71" Type="http://schemas.openxmlformats.org/officeDocument/2006/relationships/customXml" Target="../ink/ink33.xml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13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customXml" Target="../ink/ink42.xml"/><Relationship Id="rId26" Type="http://schemas.openxmlformats.org/officeDocument/2006/relationships/customXml" Target="../ink/ink46.xml"/><Relationship Id="rId39" Type="http://schemas.openxmlformats.org/officeDocument/2006/relationships/image" Target="../media/image59.png"/><Relationship Id="rId21" Type="http://schemas.openxmlformats.org/officeDocument/2006/relationships/image" Target="../media/image21.png"/><Relationship Id="rId34" Type="http://schemas.openxmlformats.org/officeDocument/2006/relationships/customXml" Target="../ink/ink50.xml"/><Relationship Id="rId42" Type="http://schemas.openxmlformats.org/officeDocument/2006/relationships/customXml" Target="../ink/ink54.xml"/><Relationship Id="rId47" Type="http://schemas.openxmlformats.org/officeDocument/2006/relationships/image" Target="../media/image6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41.xml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6.xml"/><Relationship Id="rId11" Type="http://schemas.openxmlformats.org/officeDocument/2006/relationships/image" Target="../media/image52.png"/><Relationship Id="rId24" Type="http://schemas.openxmlformats.org/officeDocument/2006/relationships/customXml" Target="../ink/ink45.xml"/><Relationship Id="rId32" Type="http://schemas.openxmlformats.org/officeDocument/2006/relationships/customXml" Target="../ink/ink49.xml"/><Relationship Id="rId37" Type="http://schemas.openxmlformats.org/officeDocument/2006/relationships/image" Target="../media/image58.png"/><Relationship Id="rId40" Type="http://schemas.openxmlformats.org/officeDocument/2006/relationships/customXml" Target="../ink/ink53.xml"/><Relationship Id="rId45" Type="http://schemas.openxmlformats.org/officeDocument/2006/relationships/image" Target="../media/image62.png"/><Relationship Id="rId5" Type="http://schemas.openxmlformats.org/officeDocument/2006/relationships/image" Target="../media/image36.svg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47.xml"/><Relationship Id="rId36" Type="http://schemas.openxmlformats.org/officeDocument/2006/relationships/customXml" Target="../ink/ink51.xml"/><Relationship Id="rId10" Type="http://schemas.openxmlformats.org/officeDocument/2006/relationships/customXml" Target="../ink/ink38.xml"/><Relationship Id="rId19" Type="http://schemas.openxmlformats.org/officeDocument/2006/relationships/image" Target="../media/image20.png"/><Relationship Id="rId31" Type="http://schemas.openxmlformats.org/officeDocument/2006/relationships/image" Target="../media/image55.png"/><Relationship Id="rId44" Type="http://schemas.openxmlformats.org/officeDocument/2006/relationships/customXml" Target="../ink/ink55.xml"/><Relationship Id="rId4" Type="http://schemas.openxmlformats.org/officeDocument/2006/relationships/image" Target="../media/image35.png"/><Relationship Id="rId9" Type="http://schemas.openxmlformats.org/officeDocument/2006/relationships/image" Target="../media/image15.png"/><Relationship Id="rId14" Type="http://schemas.openxmlformats.org/officeDocument/2006/relationships/customXml" Target="../ink/ink40.xml"/><Relationship Id="rId22" Type="http://schemas.openxmlformats.org/officeDocument/2006/relationships/customXml" Target="../ink/ink44.xml"/><Relationship Id="rId27" Type="http://schemas.openxmlformats.org/officeDocument/2006/relationships/image" Target="../media/image53.png"/><Relationship Id="rId30" Type="http://schemas.openxmlformats.org/officeDocument/2006/relationships/customXml" Target="../ink/ink48.xml"/><Relationship Id="rId35" Type="http://schemas.openxmlformats.org/officeDocument/2006/relationships/image" Target="../media/image57.png"/><Relationship Id="rId43" Type="http://schemas.openxmlformats.org/officeDocument/2006/relationships/image" Target="../media/image61.png"/><Relationship Id="rId8" Type="http://schemas.openxmlformats.org/officeDocument/2006/relationships/customXml" Target="../ink/ink37.xml"/><Relationship Id="rId3" Type="http://schemas.openxmlformats.org/officeDocument/2006/relationships/image" Target="../media/image12.jpeg"/><Relationship Id="rId12" Type="http://schemas.openxmlformats.org/officeDocument/2006/relationships/customXml" Target="../ink/ink39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33" Type="http://schemas.openxmlformats.org/officeDocument/2006/relationships/image" Target="../media/image56.png"/><Relationship Id="rId38" Type="http://schemas.openxmlformats.org/officeDocument/2006/relationships/customXml" Target="../ink/ink52.xml"/><Relationship Id="rId46" Type="http://schemas.openxmlformats.org/officeDocument/2006/relationships/customXml" Target="../ink/ink56.xml"/><Relationship Id="rId20" Type="http://schemas.openxmlformats.org/officeDocument/2006/relationships/customXml" Target="../ink/ink43.xml"/><Relationship Id="rId41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4C955331-7859-3976-A389-C2D1A0D50D0D}"/>
              </a:ext>
            </a:extLst>
          </p:cNvPr>
          <p:cNvSpPr/>
          <p:nvPr/>
        </p:nvSpPr>
        <p:spPr>
          <a:xfrm>
            <a:off x="4422542" y="633260"/>
            <a:ext cx="3346917" cy="3183256"/>
          </a:xfrm>
          <a:prstGeom prst="ellipse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99F43FF9-74E3-30BA-267B-92EDBA9B72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42348"/>
          <a:stretch/>
        </p:blipFill>
        <p:spPr>
          <a:xfrm>
            <a:off x="3213061" y="401526"/>
            <a:ext cx="5765877" cy="294471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178C2C1-3BCD-091E-3222-E69F60F340E3}"/>
              </a:ext>
            </a:extLst>
          </p:cNvPr>
          <p:cNvSpPr/>
          <p:nvPr/>
        </p:nvSpPr>
        <p:spPr>
          <a:xfrm>
            <a:off x="-171821" y="5398112"/>
            <a:ext cx="123638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</a:rPr>
              <a:t>Cultivating</a:t>
            </a:r>
            <a:r>
              <a:rPr lang="pt-BR" sz="36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</a:rPr>
              <a:t> Sustainability </a:t>
            </a:r>
            <a:r>
              <a:rPr lang="pt-BR" sz="3600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</a:rPr>
              <a:t>to</a:t>
            </a:r>
            <a:r>
              <a:rPr lang="pt-BR" sz="36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</a:rPr>
              <a:t> Grow </a:t>
            </a:r>
            <a:r>
              <a:rPr lang="pt-BR" sz="3600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</a:rPr>
              <a:t>Sustainable</a:t>
            </a:r>
            <a:r>
              <a:rPr lang="pt-BR" sz="36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</a:rPr>
              <a:t> </a:t>
            </a:r>
            <a:r>
              <a:rPr lang="pt-BR" sz="3200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</a:rPr>
              <a:t>Communities</a:t>
            </a:r>
            <a:r>
              <a:rPr lang="pt-BR" sz="36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</a:rPr>
              <a:t> </a:t>
            </a:r>
            <a:endParaRPr lang="en-LT" sz="36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itchFamily="2" charset="0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ADD03017-E4F5-498B-00E6-3D96F4BA56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60041"/>
          <a:stretch/>
        </p:blipFill>
        <p:spPr>
          <a:xfrm>
            <a:off x="3390288" y="3816516"/>
            <a:ext cx="5765877" cy="204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90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ground, silhouette, way&#10;&#10;Description automatically generated">
            <a:extLst>
              <a:ext uri="{FF2B5EF4-FFF2-40B4-BE49-F238E27FC236}">
                <a16:creationId xmlns:a16="http://schemas.microsoft.com/office/drawing/2014/main" id="{4620AB5F-C5F3-CE8F-F0E3-B6132A7489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2638"/>
          <a:stretch/>
        </p:blipFill>
        <p:spPr>
          <a:xfrm>
            <a:off x="0" y="0"/>
            <a:ext cx="12236823" cy="685800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ABCAC5-8358-3B9F-8149-5ED0B435D160}"/>
              </a:ext>
            </a:extLst>
          </p:cNvPr>
          <p:cNvSpPr/>
          <p:nvPr/>
        </p:nvSpPr>
        <p:spPr>
          <a:xfrm>
            <a:off x="2239732" y="-1"/>
            <a:ext cx="982292" cy="6858001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58B40E3-F68F-E098-2B7A-FF5711043F2A}"/>
              </a:ext>
            </a:extLst>
          </p:cNvPr>
          <p:cNvSpPr/>
          <p:nvPr/>
        </p:nvSpPr>
        <p:spPr>
          <a:xfrm>
            <a:off x="510461" y="152398"/>
            <a:ext cx="935737" cy="6858001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2CD9C98-E06E-5E83-E85F-0466A9763273}"/>
              </a:ext>
            </a:extLst>
          </p:cNvPr>
          <p:cNvSpPr/>
          <p:nvPr/>
        </p:nvSpPr>
        <p:spPr>
          <a:xfrm>
            <a:off x="10603601" y="152398"/>
            <a:ext cx="981889" cy="6858001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2FE8E3-2DB7-4149-C3F7-3E635BFA2C7D}"/>
              </a:ext>
            </a:extLst>
          </p:cNvPr>
          <p:cNvSpPr/>
          <p:nvPr/>
        </p:nvSpPr>
        <p:spPr>
          <a:xfrm>
            <a:off x="3391370" y="4251644"/>
            <a:ext cx="72122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72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The </a:t>
            </a:r>
            <a:r>
              <a:rPr lang="pt-BR" sz="72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Behavior</a:t>
            </a:r>
            <a:endParaRPr lang="en-LT" sz="72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47" name="Graphic 46" descr="Aspiration outline">
            <a:extLst>
              <a:ext uri="{FF2B5EF4-FFF2-40B4-BE49-F238E27FC236}">
                <a16:creationId xmlns:a16="http://schemas.microsoft.com/office/drawing/2014/main" id="{CA8B9932-3947-46FE-3203-D92BD7BE5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70494" y="1814669"/>
            <a:ext cx="2529838" cy="2529838"/>
          </a:xfrm>
          <a:prstGeom prst="rect">
            <a:avLst/>
          </a:prstGeom>
        </p:spPr>
      </p:pic>
      <p:pic>
        <p:nvPicPr>
          <p:cNvPr id="49" name="Graphic 48" descr="Group brainstorm outline">
            <a:extLst>
              <a:ext uri="{FF2B5EF4-FFF2-40B4-BE49-F238E27FC236}">
                <a16:creationId xmlns:a16="http://schemas.microsoft.com/office/drawing/2014/main" id="{FB0CA7B4-FF8C-D7B2-18DA-D564701C46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38065" y="1839473"/>
            <a:ext cx="2259772" cy="225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4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oil Cartoon Images - Free Download on Freepik">
            <a:extLst>
              <a:ext uri="{FF2B5EF4-FFF2-40B4-BE49-F238E27FC236}">
                <a16:creationId xmlns:a16="http://schemas.microsoft.com/office/drawing/2014/main" id="{D88AAC54-568E-4096-9A6D-DD139B09C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75AAD7F8-8AC4-BC1E-75FE-8EC509E19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9790" y="-5107672"/>
            <a:ext cx="16161226" cy="150655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CF5F8ED-8D06-2024-7A98-1C787D410CC9}"/>
                  </a:ext>
                </a:extLst>
              </p14:cNvPr>
              <p14:cNvContentPartPr/>
              <p14:nvPr/>
            </p14:nvContentPartPr>
            <p14:xfrm>
              <a:off x="1386600" y="4709040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CF5F8ED-8D06-2024-7A98-1C787D410C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3600" y="433104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C44AD58-90C6-2DB9-91D9-9B868418A300}"/>
                  </a:ext>
                </a:extLst>
              </p14:cNvPr>
              <p14:cNvContentPartPr/>
              <p14:nvPr/>
            </p14:nvContentPartPr>
            <p14:xfrm>
              <a:off x="-1005960" y="5364240"/>
              <a:ext cx="360" cy="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C44AD58-90C6-2DB9-91D9-9B868418A3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068960" y="498624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7DEFA29-0959-63DF-C748-659427E03E55}"/>
                  </a:ext>
                </a:extLst>
              </p14:cNvPr>
              <p14:cNvContentPartPr/>
              <p14:nvPr/>
            </p14:nvContentPartPr>
            <p14:xfrm>
              <a:off x="-1951320" y="5334000"/>
              <a:ext cx="360" cy="302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7DEFA29-0959-63DF-C748-659427E03E5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014320" y="4956000"/>
                <a:ext cx="12600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D34A7ED-608F-A826-7F50-AC87065F130F}"/>
                  </a:ext>
                </a:extLst>
              </p14:cNvPr>
              <p14:cNvContentPartPr/>
              <p14:nvPr/>
            </p14:nvContentPartPr>
            <p14:xfrm>
              <a:off x="-3856440" y="4419600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D34A7ED-608F-A826-7F50-AC87065F13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3919440" y="404160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2C19D37-F3F0-3DE3-8BDA-84704EAF5C50}"/>
                  </a:ext>
                </a:extLst>
              </p14:cNvPr>
              <p14:cNvContentPartPr/>
              <p14:nvPr/>
            </p14:nvContentPartPr>
            <p14:xfrm>
              <a:off x="-3765000" y="4464960"/>
              <a:ext cx="360" cy="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2C19D37-F3F0-3DE3-8BDA-84704EAF5C5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3828000" y="408696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8ED208E-4BB3-C3E5-2C02-47D3430D67AB}"/>
                  </a:ext>
                </a:extLst>
              </p14:cNvPr>
              <p14:cNvContentPartPr/>
              <p14:nvPr/>
            </p14:nvContentPartPr>
            <p14:xfrm>
              <a:off x="-3749160" y="4464960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8ED208E-4BB3-C3E5-2C02-47D3430D67A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3812160" y="408696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E0B4E85-6300-12C2-B301-078FD0A078A2}"/>
                  </a:ext>
                </a:extLst>
              </p14:cNvPr>
              <p14:cNvContentPartPr/>
              <p14:nvPr/>
            </p14:nvContentPartPr>
            <p14:xfrm>
              <a:off x="319560" y="4983360"/>
              <a:ext cx="360" cy="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E0B4E85-6300-12C2-B301-078FD0A078A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6560" y="460536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3675065-1F20-40C7-2D49-3E98B954FC5B}"/>
                  </a:ext>
                </a:extLst>
              </p14:cNvPr>
              <p14:cNvContentPartPr/>
              <p14:nvPr/>
            </p14:nvContentPartPr>
            <p14:xfrm>
              <a:off x="-4420200" y="4586640"/>
              <a:ext cx="360" cy="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3675065-1F20-40C7-2D49-3E98B954FC5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4483200" y="420864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291DF44-3535-C701-5F95-6254E327D613}"/>
                  </a:ext>
                </a:extLst>
              </p14:cNvPr>
              <p14:cNvContentPartPr/>
              <p14:nvPr/>
            </p14:nvContentPartPr>
            <p14:xfrm>
              <a:off x="-2926200" y="6628800"/>
              <a:ext cx="360" cy="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291DF44-3535-C701-5F95-6254E327D61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2989200" y="625080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20D82B1-B495-F86C-DE61-C6B8328AA87A}"/>
                  </a:ext>
                </a:extLst>
              </p14:cNvPr>
              <p14:cNvContentPartPr/>
              <p14:nvPr/>
            </p14:nvContentPartPr>
            <p14:xfrm>
              <a:off x="-2301960" y="5577600"/>
              <a:ext cx="360" cy="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20D82B1-B495-F86C-DE61-C6B8328AA87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2364960" y="5199600"/>
                <a:ext cx="126000" cy="75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4D90FE2E-3B5E-5943-BCE2-B23583BBBEEB}"/>
              </a:ext>
            </a:extLst>
          </p:cNvPr>
          <p:cNvGrpSpPr/>
          <p:nvPr/>
        </p:nvGrpSpPr>
        <p:grpSpPr>
          <a:xfrm>
            <a:off x="898440" y="5440560"/>
            <a:ext cx="777960" cy="685800"/>
            <a:chOff x="898440" y="5440560"/>
            <a:chExt cx="777960" cy="6858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248E86F-7283-E2EA-B162-31BE8AF2EE39}"/>
                    </a:ext>
                  </a:extLst>
                </p14:cNvPr>
                <p14:cNvContentPartPr/>
                <p14:nvPr/>
              </p14:nvContentPartPr>
              <p14:xfrm>
                <a:off x="1614840" y="5821440"/>
                <a:ext cx="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248E86F-7283-E2EA-B162-31BE8AF2EE3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51840" y="544344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0D1E65-F7CB-7AA6-322C-1DDE1B2A5B01}"/>
                    </a:ext>
                  </a:extLst>
                </p14:cNvPr>
                <p14:cNvContentPartPr/>
                <p14:nvPr/>
              </p14:nvContentPartPr>
              <p14:xfrm>
                <a:off x="1377240" y="5712000"/>
                <a:ext cx="9720" cy="18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0D1E65-F7CB-7AA6-322C-1DDE1B2A5B0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314600" y="5334000"/>
                  <a:ext cx="13536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0590491-4758-B502-E92E-28C29C4DF111}"/>
                    </a:ext>
                  </a:extLst>
                </p14:cNvPr>
                <p14:cNvContentPartPr/>
                <p14:nvPr/>
              </p14:nvContentPartPr>
              <p14:xfrm>
                <a:off x="1371480" y="5714880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0590491-4758-B502-E92E-28C29C4DF11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08480" y="533688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27B2D39-0B75-4C4C-D8BE-5BDEF87B21DA}"/>
                    </a:ext>
                  </a:extLst>
                </p14:cNvPr>
                <p14:cNvContentPartPr/>
                <p14:nvPr/>
              </p14:nvContentPartPr>
              <p14:xfrm>
                <a:off x="1248000" y="5691480"/>
                <a:ext cx="47520" cy="38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27B2D39-0B75-4C4C-D8BE-5BDEF87B21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85000" y="5313480"/>
                  <a:ext cx="17316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7B4431E-4333-1D56-DCE8-5642315FB5F1}"/>
                    </a:ext>
                  </a:extLst>
                </p14:cNvPr>
                <p14:cNvContentPartPr/>
                <p14:nvPr/>
              </p14:nvContentPartPr>
              <p14:xfrm>
                <a:off x="1233960" y="5683920"/>
                <a:ext cx="3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7B4431E-4333-1D56-DCE8-5642315FB5F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70960" y="530592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C7C2EF1-8E51-31BF-392B-B6175B8D8704}"/>
                    </a:ext>
                  </a:extLst>
                </p14:cNvPr>
                <p14:cNvContentPartPr/>
                <p14:nvPr/>
              </p14:nvContentPartPr>
              <p14:xfrm>
                <a:off x="1676040" y="5440560"/>
                <a:ext cx="36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C7C2EF1-8E51-31BF-392B-B6175B8D870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13040" y="506256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61DAC5-10EE-9732-205C-F97C39FEB530}"/>
                    </a:ext>
                  </a:extLst>
                </p14:cNvPr>
                <p14:cNvContentPartPr/>
                <p14:nvPr/>
              </p14:nvContentPartPr>
              <p14:xfrm>
                <a:off x="1669920" y="5440560"/>
                <a:ext cx="6480" cy="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61DAC5-10EE-9732-205C-F97C39FEB53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07280" y="5062560"/>
                  <a:ext cx="13212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8CA443A-6F7D-C7D9-C11E-8E12A5D51595}"/>
                    </a:ext>
                  </a:extLst>
                </p14:cNvPr>
                <p14:cNvContentPartPr/>
                <p14:nvPr/>
              </p14:nvContentPartPr>
              <p14:xfrm>
                <a:off x="1614840" y="5440560"/>
                <a:ext cx="360" cy="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8CA443A-6F7D-C7D9-C11E-8E12A5D5159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51840" y="506256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D321859-8602-7BEF-131E-3537D547F359}"/>
                    </a:ext>
                  </a:extLst>
                </p14:cNvPr>
                <p14:cNvContentPartPr/>
                <p14:nvPr/>
              </p14:nvContentPartPr>
              <p14:xfrm>
                <a:off x="1547880" y="6126000"/>
                <a:ext cx="6480" cy="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D321859-8602-7BEF-131E-3537D547F35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85240" y="5748000"/>
                  <a:ext cx="13212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A93BA0C-B534-F2C8-C8E1-D748F53305B7}"/>
                    </a:ext>
                  </a:extLst>
                </p14:cNvPr>
                <p14:cNvContentPartPr/>
                <p14:nvPr/>
              </p14:nvContentPartPr>
              <p14:xfrm>
                <a:off x="1441320" y="5989200"/>
                <a:ext cx="21960" cy="6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A93BA0C-B534-F2C8-C8E1-D748F53305B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78320" y="5611200"/>
                  <a:ext cx="14760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40D1E7E-5C7D-2379-E35E-F86F7011CDFD}"/>
                    </a:ext>
                  </a:extLst>
                </p14:cNvPr>
                <p14:cNvContentPartPr/>
                <p14:nvPr/>
              </p14:nvContentPartPr>
              <p14:xfrm>
                <a:off x="898440" y="5638800"/>
                <a:ext cx="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40D1E7E-5C7D-2379-E35E-F86F7011CDF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440" y="526080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0" name="Moon 49">
            <a:extLst>
              <a:ext uri="{FF2B5EF4-FFF2-40B4-BE49-F238E27FC236}">
                <a16:creationId xmlns:a16="http://schemas.microsoft.com/office/drawing/2014/main" id="{C8EAD7B9-F962-9637-92A9-1D6E25F164F3}"/>
              </a:ext>
            </a:extLst>
          </p:cNvPr>
          <p:cNvSpPr/>
          <p:nvPr/>
        </p:nvSpPr>
        <p:spPr>
          <a:xfrm rot="3117693">
            <a:off x="7568003" y="-3714839"/>
            <a:ext cx="659926" cy="5113849"/>
          </a:xfrm>
          <a:prstGeom prst="moon">
            <a:avLst>
              <a:gd name="adj" fmla="val 2016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Moon 50">
            <a:extLst>
              <a:ext uri="{FF2B5EF4-FFF2-40B4-BE49-F238E27FC236}">
                <a16:creationId xmlns:a16="http://schemas.microsoft.com/office/drawing/2014/main" id="{D66D0B31-B9CF-60FB-330F-26399369BD79}"/>
              </a:ext>
            </a:extLst>
          </p:cNvPr>
          <p:cNvSpPr/>
          <p:nvPr/>
        </p:nvSpPr>
        <p:spPr>
          <a:xfrm rot="18472986" flipH="1">
            <a:off x="3888765" y="-3648924"/>
            <a:ext cx="642505" cy="5113849"/>
          </a:xfrm>
          <a:prstGeom prst="moon">
            <a:avLst>
              <a:gd name="adj" fmla="val 2016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Moon 51">
            <a:extLst>
              <a:ext uri="{FF2B5EF4-FFF2-40B4-BE49-F238E27FC236}">
                <a16:creationId xmlns:a16="http://schemas.microsoft.com/office/drawing/2014/main" id="{923107FC-4CE0-D8EF-F374-7FB0C2250398}"/>
              </a:ext>
            </a:extLst>
          </p:cNvPr>
          <p:cNvSpPr/>
          <p:nvPr/>
        </p:nvSpPr>
        <p:spPr>
          <a:xfrm rot="903817">
            <a:off x="6203857" y="-4434227"/>
            <a:ext cx="659926" cy="5113849"/>
          </a:xfrm>
          <a:prstGeom prst="moon">
            <a:avLst>
              <a:gd name="adj" fmla="val 2016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3" name="Graphic 52" descr="Leaf with solid fill">
            <a:extLst>
              <a:ext uri="{FF2B5EF4-FFF2-40B4-BE49-F238E27FC236}">
                <a16:creationId xmlns:a16="http://schemas.microsoft.com/office/drawing/2014/main" id="{D7C186ED-31F2-6A88-D36E-7CF39ABAC062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20277501">
            <a:off x="8509385" y="-4171341"/>
            <a:ext cx="1923453" cy="1923453"/>
          </a:xfrm>
          <a:prstGeom prst="rect">
            <a:avLst/>
          </a:prstGeom>
        </p:spPr>
      </p:pic>
      <p:pic>
        <p:nvPicPr>
          <p:cNvPr id="54" name="Graphic 53" descr="Leaf with solid fill">
            <a:extLst>
              <a:ext uri="{FF2B5EF4-FFF2-40B4-BE49-F238E27FC236}">
                <a16:creationId xmlns:a16="http://schemas.microsoft.com/office/drawing/2014/main" id="{4B20386E-F416-B637-3814-85A3BBED495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4325765">
            <a:off x="8072724" y="-2235859"/>
            <a:ext cx="1923453" cy="1923453"/>
          </a:xfrm>
          <a:prstGeom prst="rect">
            <a:avLst/>
          </a:prstGeom>
        </p:spPr>
      </p:pic>
      <p:pic>
        <p:nvPicPr>
          <p:cNvPr id="55" name="Graphic 54" descr="Leaf with solid fill">
            <a:extLst>
              <a:ext uri="{FF2B5EF4-FFF2-40B4-BE49-F238E27FC236}">
                <a16:creationId xmlns:a16="http://schemas.microsoft.com/office/drawing/2014/main" id="{A05D134C-C939-3D6C-C423-66BF69AAFB6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17410009">
            <a:off x="5016742" y="-4266990"/>
            <a:ext cx="1923453" cy="1923453"/>
          </a:xfrm>
          <a:prstGeom prst="rect">
            <a:avLst/>
          </a:prstGeom>
        </p:spPr>
      </p:pic>
      <p:pic>
        <p:nvPicPr>
          <p:cNvPr id="56" name="Graphic 55" descr="Leaf with solid fill">
            <a:extLst>
              <a:ext uri="{FF2B5EF4-FFF2-40B4-BE49-F238E27FC236}">
                <a16:creationId xmlns:a16="http://schemas.microsoft.com/office/drawing/2014/main" id="{C4EF2C63-D041-307D-613F-C75E6E75C60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1707807">
            <a:off x="6358933" y="-3687532"/>
            <a:ext cx="1923453" cy="1923453"/>
          </a:xfrm>
          <a:prstGeom prst="rect">
            <a:avLst/>
          </a:prstGeom>
        </p:spPr>
      </p:pic>
      <p:pic>
        <p:nvPicPr>
          <p:cNvPr id="57" name="Graphic 56" descr="Leaf with solid fill">
            <a:extLst>
              <a:ext uri="{FF2B5EF4-FFF2-40B4-BE49-F238E27FC236}">
                <a16:creationId xmlns:a16="http://schemas.microsoft.com/office/drawing/2014/main" id="{28EDC96B-820B-A847-30D4-F9036B63E39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20190946">
            <a:off x="2536216" y="-3955072"/>
            <a:ext cx="1923453" cy="1923453"/>
          </a:xfrm>
          <a:prstGeom prst="rect">
            <a:avLst/>
          </a:prstGeom>
        </p:spPr>
      </p:pic>
      <p:pic>
        <p:nvPicPr>
          <p:cNvPr id="58" name="Graphic 57" descr="Leaf with solid fill">
            <a:extLst>
              <a:ext uri="{FF2B5EF4-FFF2-40B4-BE49-F238E27FC236}">
                <a16:creationId xmlns:a16="http://schemas.microsoft.com/office/drawing/2014/main" id="{EC4BF8BA-70E0-2A07-AF68-318AF4838A4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12358147">
            <a:off x="2909487" y="-1553281"/>
            <a:ext cx="1923453" cy="19234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B19103E-E8D2-3464-E3EB-86528F97853E}"/>
                  </a:ext>
                </a:extLst>
              </p14:cNvPr>
              <p14:cNvContentPartPr/>
              <p14:nvPr/>
            </p14:nvContentPartPr>
            <p14:xfrm>
              <a:off x="1295018" y="-3268530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B19103E-E8D2-3464-E3EB-86528F97853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232018" y="-364653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FF422B2-DE70-AC21-4327-F4195CC42259}"/>
                  </a:ext>
                </a:extLst>
              </p14:cNvPr>
              <p14:cNvContentPartPr/>
              <p14:nvPr/>
            </p14:nvContentPartPr>
            <p14:xfrm>
              <a:off x="-660520" y="-690293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FF422B2-DE70-AC21-4327-F4195CC4225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-723520" y="-1068293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449D106-5797-224D-9B24-8D95C055C656}"/>
                  </a:ext>
                </a:extLst>
              </p14:cNvPr>
              <p14:cNvContentPartPr/>
              <p14:nvPr/>
            </p14:nvContentPartPr>
            <p14:xfrm>
              <a:off x="319561" y="-1868373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449D106-5797-224D-9B24-8D95C055C65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56561" y="-2246373"/>
                <a:ext cx="126000" cy="75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7ED26A-5CD8-536E-6A89-45545F6087F0}"/>
              </a:ext>
            </a:extLst>
          </p:cNvPr>
          <p:cNvGrpSpPr/>
          <p:nvPr/>
        </p:nvGrpSpPr>
        <p:grpSpPr>
          <a:xfrm>
            <a:off x="752138" y="-4148024"/>
            <a:ext cx="777960" cy="685800"/>
            <a:chOff x="898440" y="5440560"/>
            <a:chExt cx="777960" cy="6858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CB75D0E-8F3D-EDDE-35D7-D9106E71523B}"/>
                    </a:ext>
                  </a:extLst>
                </p14:cNvPr>
                <p14:cNvContentPartPr/>
                <p14:nvPr/>
              </p14:nvContentPartPr>
              <p14:xfrm>
                <a:off x="1614840" y="5821440"/>
                <a:ext cx="360" cy="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CB75D0E-8F3D-EDDE-35D7-D9106E71523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51840" y="544344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0A16252-61A3-6F34-6491-1F61A5AABE0D}"/>
                    </a:ext>
                  </a:extLst>
                </p14:cNvPr>
                <p14:cNvContentPartPr/>
                <p14:nvPr/>
              </p14:nvContentPartPr>
              <p14:xfrm>
                <a:off x="1377240" y="5712000"/>
                <a:ext cx="9720" cy="18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0A16252-61A3-6F34-6491-1F61A5AABE0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11817" y="5334000"/>
                  <a:ext cx="140192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CCC30A5-5048-7375-DF60-956231136BFA}"/>
                    </a:ext>
                  </a:extLst>
                </p14:cNvPr>
                <p14:cNvContentPartPr/>
                <p14:nvPr/>
              </p14:nvContentPartPr>
              <p14:xfrm>
                <a:off x="1371480" y="5714880"/>
                <a:ext cx="360" cy="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CCC30A5-5048-7375-DF60-956231136BF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08480" y="533688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677ECC8-BCB0-3C39-617B-B0261E0213BB}"/>
                    </a:ext>
                  </a:extLst>
                </p14:cNvPr>
                <p14:cNvContentPartPr/>
                <p14:nvPr/>
              </p14:nvContentPartPr>
              <p14:xfrm>
                <a:off x="1248000" y="5691480"/>
                <a:ext cx="47520" cy="38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677ECC8-BCB0-3C39-617B-B0261E0213B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85000" y="5313480"/>
                  <a:ext cx="17316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CA1FE8F-AD7D-9BFE-B408-E327C5FF0CB6}"/>
                    </a:ext>
                  </a:extLst>
                </p14:cNvPr>
                <p14:cNvContentPartPr/>
                <p14:nvPr/>
              </p14:nvContentPartPr>
              <p14:xfrm>
                <a:off x="1233960" y="5683920"/>
                <a:ext cx="360" cy="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CA1FE8F-AD7D-9BFE-B408-E327C5FF0CB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70960" y="530592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61CFBE6-BB93-7E68-01E9-827CD4A05AFE}"/>
                    </a:ext>
                  </a:extLst>
                </p14:cNvPr>
                <p14:cNvContentPartPr/>
                <p14:nvPr/>
              </p14:nvContentPartPr>
              <p14:xfrm>
                <a:off x="1676040" y="5440560"/>
                <a:ext cx="36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61CFBE6-BB93-7E68-01E9-827CD4A05AF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613040" y="506256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DDF00F5-DA9D-1850-E028-ADF82745A396}"/>
                    </a:ext>
                  </a:extLst>
                </p14:cNvPr>
                <p14:cNvContentPartPr/>
                <p14:nvPr/>
              </p14:nvContentPartPr>
              <p14:xfrm>
                <a:off x="1669920" y="5440560"/>
                <a:ext cx="6480" cy="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DDF00F5-DA9D-1850-E028-ADF82745A39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603214" y="5062560"/>
                  <a:ext cx="139511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AEF9BCE-0AC8-4EBA-2C4F-AE9C07682EE8}"/>
                    </a:ext>
                  </a:extLst>
                </p14:cNvPr>
                <p14:cNvContentPartPr/>
                <p14:nvPr/>
              </p14:nvContentPartPr>
              <p14:xfrm>
                <a:off x="1614840" y="5440560"/>
                <a:ext cx="36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AEF9BCE-0AC8-4EBA-2C4F-AE9C07682EE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551840" y="506256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326A391-E14E-3DA6-91EB-8380A4CF6BBF}"/>
                    </a:ext>
                  </a:extLst>
                </p14:cNvPr>
                <p14:cNvContentPartPr/>
                <p14:nvPr/>
              </p14:nvContentPartPr>
              <p14:xfrm>
                <a:off x="1547880" y="6126000"/>
                <a:ext cx="6480" cy="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326A391-E14E-3DA6-91EB-8380A4CF6BB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84880" y="5748000"/>
                  <a:ext cx="13212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B496B67-5D70-3D43-7265-56207067286F}"/>
                    </a:ext>
                  </a:extLst>
                </p14:cNvPr>
                <p14:cNvContentPartPr/>
                <p14:nvPr/>
              </p14:nvContentPartPr>
              <p14:xfrm>
                <a:off x="1441320" y="5989200"/>
                <a:ext cx="21960" cy="6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B496B67-5D70-3D43-7265-56207067286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78320" y="5611200"/>
                  <a:ext cx="14760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258EBFA-35E8-F364-2432-1971D11C68A2}"/>
                    </a:ext>
                  </a:extLst>
                </p14:cNvPr>
                <p14:cNvContentPartPr/>
                <p14:nvPr/>
              </p14:nvContentPartPr>
              <p14:xfrm>
                <a:off x="898440" y="5638800"/>
                <a:ext cx="360" cy="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258EBFA-35E8-F364-2432-1971D11C68A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35440" y="526080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57A0C55C-D94D-EA13-233A-1A30FCE87753}"/>
              </a:ext>
            </a:extLst>
          </p:cNvPr>
          <p:cNvCxnSpPr>
            <a:cxnSpLocks/>
          </p:cNvCxnSpPr>
          <p:nvPr/>
        </p:nvCxnSpPr>
        <p:spPr>
          <a:xfrm rot="5400000">
            <a:off x="1632721" y="520081"/>
            <a:ext cx="4506958" cy="4419600"/>
          </a:xfrm>
          <a:prstGeom prst="curvedConnector3">
            <a:avLst/>
          </a:prstGeom>
          <a:ln w="1143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2B3933BE-9DF0-2A7D-20AD-EED8B98090E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6312" y="1132034"/>
            <a:ext cx="5930850" cy="4568281"/>
          </a:xfrm>
          <a:prstGeom prst="curvedConnector3">
            <a:avLst>
              <a:gd name="adj1" fmla="val 44256"/>
            </a:avLst>
          </a:prstGeom>
          <a:ln w="1143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776F3AF8-8B22-7CE3-DDCD-4EA0489366EB}"/>
              </a:ext>
            </a:extLst>
          </p:cNvPr>
          <p:cNvCxnSpPr>
            <a:cxnSpLocks/>
          </p:cNvCxnSpPr>
          <p:nvPr/>
        </p:nvCxnSpPr>
        <p:spPr>
          <a:xfrm rot="5400000">
            <a:off x="2188198" y="2018994"/>
            <a:ext cx="5273882" cy="2487238"/>
          </a:xfrm>
          <a:prstGeom prst="curvedConnector3">
            <a:avLst/>
          </a:prstGeom>
          <a:ln w="1143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Curved 89">
            <a:extLst>
              <a:ext uri="{FF2B5EF4-FFF2-40B4-BE49-F238E27FC236}">
                <a16:creationId xmlns:a16="http://schemas.microsoft.com/office/drawing/2014/main" id="{72B2D42E-75AA-D674-B968-EA51EFC9625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48649" y="2016618"/>
            <a:ext cx="4402539" cy="2209680"/>
          </a:xfrm>
          <a:prstGeom prst="curvedConnector3">
            <a:avLst/>
          </a:prstGeom>
          <a:ln w="1143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D0D2D5D9-2A97-4AFF-68CD-89482B060AF2}"/>
              </a:ext>
            </a:extLst>
          </p:cNvPr>
          <p:cNvSpPr/>
          <p:nvPr/>
        </p:nvSpPr>
        <p:spPr>
          <a:xfrm>
            <a:off x="1067820" y="3510122"/>
            <a:ext cx="9606895" cy="2152868"/>
          </a:xfrm>
          <a:prstGeom prst="ellipse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A81B9845-D0B8-C66F-D562-C433876C390B}"/>
              </a:ext>
            </a:extLst>
          </p:cNvPr>
          <p:cNvPicPr>
            <a:picLocks noChangeAspect="1"/>
          </p:cNvPicPr>
          <p:nvPr/>
        </p:nvPicPr>
        <p:blipFill rotWithShape="1"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rcRect t="59966" b="10712"/>
          <a:stretch/>
        </p:blipFill>
        <p:spPr>
          <a:xfrm>
            <a:off x="752138" y="3240912"/>
            <a:ext cx="10890346" cy="28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15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d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Soil Cartoon Images - Free Download on Freepik">
            <a:extLst>
              <a:ext uri="{FF2B5EF4-FFF2-40B4-BE49-F238E27FC236}">
                <a16:creationId xmlns:a16="http://schemas.microsoft.com/office/drawing/2014/main" id="{B81035F6-A428-B08D-9A3D-A401E700A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5780" y="0"/>
            <a:ext cx="17643560" cy="172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oon 3">
            <a:extLst>
              <a:ext uri="{FF2B5EF4-FFF2-40B4-BE49-F238E27FC236}">
                <a16:creationId xmlns:a16="http://schemas.microsoft.com/office/drawing/2014/main" id="{49BEFBAD-59DC-B780-D732-6A407423C92C}"/>
              </a:ext>
            </a:extLst>
          </p:cNvPr>
          <p:cNvSpPr/>
          <p:nvPr/>
        </p:nvSpPr>
        <p:spPr>
          <a:xfrm rot="3117693">
            <a:off x="7568002" y="3136894"/>
            <a:ext cx="659926" cy="5113849"/>
          </a:xfrm>
          <a:prstGeom prst="moon">
            <a:avLst>
              <a:gd name="adj" fmla="val 2016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Moon 4">
            <a:extLst>
              <a:ext uri="{FF2B5EF4-FFF2-40B4-BE49-F238E27FC236}">
                <a16:creationId xmlns:a16="http://schemas.microsoft.com/office/drawing/2014/main" id="{BBAF12F3-B706-1B44-4C4B-5FB43DF28A81}"/>
              </a:ext>
            </a:extLst>
          </p:cNvPr>
          <p:cNvSpPr/>
          <p:nvPr/>
        </p:nvSpPr>
        <p:spPr>
          <a:xfrm rot="18472986" flipH="1">
            <a:off x="3888764" y="3202809"/>
            <a:ext cx="642505" cy="5113849"/>
          </a:xfrm>
          <a:prstGeom prst="moon">
            <a:avLst>
              <a:gd name="adj" fmla="val 2016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Moon 7">
            <a:extLst>
              <a:ext uri="{FF2B5EF4-FFF2-40B4-BE49-F238E27FC236}">
                <a16:creationId xmlns:a16="http://schemas.microsoft.com/office/drawing/2014/main" id="{728615CD-E725-CF98-20C2-983B3DBBBC3F}"/>
              </a:ext>
            </a:extLst>
          </p:cNvPr>
          <p:cNvSpPr/>
          <p:nvPr/>
        </p:nvSpPr>
        <p:spPr>
          <a:xfrm rot="903817">
            <a:off x="6203856" y="2417506"/>
            <a:ext cx="659926" cy="5113849"/>
          </a:xfrm>
          <a:prstGeom prst="moon">
            <a:avLst>
              <a:gd name="adj" fmla="val 2016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aphic 9" descr="Leaf with solid fill">
            <a:extLst>
              <a:ext uri="{FF2B5EF4-FFF2-40B4-BE49-F238E27FC236}">
                <a16:creationId xmlns:a16="http://schemas.microsoft.com/office/drawing/2014/main" id="{A9D6DA01-A960-BD30-5262-91D3C057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77501">
            <a:off x="8509384" y="2680392"/>
            <a:ext cx="1923453" cy="1923453"/>
          </a:xfrm>
          <a:prstGeom prst="rect">
            <a:avLst/>
          </a:prstGeom>
        </p:spPr>
      </p:pic>
      <p:pic>
        <p:nvPicPr>
          <p:cNvPr id="11" name="Graphic 10" descr="Leaf with solid fill">
            <a:extLst>
              <a:ext uri="{FF2B5EF4-FFF2-40B4-BE49-F238E27FC236}">
                <a16:creationId xmlns:a16="http://schemas.microsoft.com/office/drawing/2014/main" id="{A43A5AD5-F208-D8FB-BC48-5AA5A2183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325765">
            <a:off x="8072723" y="4615874"/>
            <a:ext cx="1923453" cy="1923453"/>
          </a:xfrm>
          <a:prstGeom prst="rect">
            <a:avLst/>
          </a:prstGeom>
        </p:spPr>
      </p:pic>
      <p:pic>
        <p:nvPicPr>
          <p:cNvPr id="12" name="Graphic 11" descr="Leaf with solid fill">
            <a:extLst>
              <a:ext uri="{FF2B5EF4-FFF2-40B4-BE49-F238E27FC236}">
                <a16:creationId xmlns:a16="http://schemas.microsoft.com/office/drawing/2014/main" id="{CC8D1C48-14B5-68C9-7B95-B9C4E68E0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410009">
            <a:off x="5016741" y="2584743"/>
            <a:ext cx="1923453" cy="1923453"/>
          </a:xfrm>
          <a:prstGeom prst="rect">
            <a:avLst/>
          </a:prstGeom>
        </p:spPr>
      </p:pic>
      <p:pic>
        <p:nvPicPr>
          <p:cNvPr id="13" name="Graphic 12" descr="Leaf with solid fill">
            <a:extLst>
              <a:ext uri="{FF2B5EF4-FFF2-40B4-BE49-F238E27FC236}">
                <a16:creationId xmlns:a16="http://schemas.microsoft.com/office/drawing/2014/main" id="{EAB12587-1E66-BC98-0CF6-11C5ECEF0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07807">
            <a:off x="6358932" y="3164201"/>
            <a:ext cx="1923453" cy="1923453"/>
          </a:xfrm>
          <a:prstGeom prst="rect">
            <a:avLst/>
          </a:prstGeom>
        </p:spPr>
      </p:pic>
      <p:pic>
        <p:nvPicPr>
          <p:cNvPr id="14" name="Graphic 13" descr="Leaf with solid fill">
            <a:extLst>
              <a:ext uri="{FF2B5EF4-FFF2-40B4-BE49-F238E27FC236}">
                <a16:creationId xmlns:a16="http://schemas.microsoft.com/office/drawing/2014/main" id="{D56383A9-0B5F-60AE-6619-55D48D187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190946">
            <a:off x="2536215" y="2896661"/>
            <a:ext cx="1923453" cy="1923453"/>
          </a:xfrm>
          <a:prstGeom prst="rect">
            <a:avLst/>
          </a:prstGeom>
        </p:spPr>
      </p:pic>
      <p:pic>
        <p:nvPicPr>
          <p:cNvPr id="15" name="Graphic 14" descr="Leaf with solid fill">
            <a:extLst>
              <a:ext uri="{FF2B5EF4-FFF2-40B4-BE49-F238E27FC236}">
                <a16:creationId xmlns:a16="http://schemas.microsoft.com/office/drawing/2014/main" id="{551AE166-AA38-87EA-D958-2BE232334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358147">
            <a:off x="2909486" y="5298452"/>
            <a:ext cx="1923453" cy="19234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CF5F8ED-8D06-2024-7A98-1C787D410CC9}"/>
                  </a:ext>
                </a:extLst>
              </p14:cNvPr>
              <p14:cNvContentPartPr/>
              <p14:nvPr/>
            </p14:nvContentPartPr>
            <p14:xfrm>
              <a:off x="1295017" y="3583203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CF5F8ED-8D06-2024-7A98-1C787D410C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2017" y="3205203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C44AD58-90C6-2DB9-91D9-9B868418A300}"/>
                  </a:ext>
                </a:extLst>
              </p14:cNvPr>
              <p14:cNvContentPartPr/>
              <p14:nvPr/>
            </p14:nvContentPartPr>
            <p14:xfrm>
              <a:off x="-1005960" y="5364240"/>
              <a:ext cx="360" cy="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C44AD58-90C6-2DB9-91D9-9B868418A30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068960" y="498624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7DEFA29-0959-63DF-C748-659427E03E55}"/>
                  </a:ext>
                </a:extLst>
              </p14:cNvPr>
              <p14:cNvContentPartPr/>
              <p14:nvPr/>
            </p14:nvContentPartPr>
            <p14:xfrm>
              <a:off x="-1951320" y="5334000"/>
              <a:ext cx="360" cy="302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7DEFA29-0959-63DF-C748-659427E03E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2014320" y="4956000"/>
                <a:ext cx="12600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D34A7ED-608F-A826-7F50-AC87065F130F}"/>
                  </a:ext>
                </a:extLst>
              </p14:cNvPr>
              <p14:cNvContentPartPr/>
              <p14:nvPr/>
            </p14:nvContentPartPr>
            <p14:xfrm>
              <a:off x="-3856440" y="4419600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D34A7ED-608F-A826-7F50-AC87065F130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3919440" y="404160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2C19D37-F3F0-3DE3-8BDA-84704EAF5C50}"/>
                  </a:ext>
                </a:extLst>
              </p14:cNvPr>
              <p14:cNvContentPartPr/>
              <p14:nvPr/>
            </p14:nvContentPartPr>
            <p14:xfrm>
              <a:off x="-3765000" y="4464960"/>
              <a:ext cx="360" cy="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2C19D37-F3F0-3DE3-8BDA-84704EAF5C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3828000" y="408696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8ED208E-4BB3-C3E5-2C02-47D3430D67AB}"/>
                  </a:ext>
                </a:extLst>
              </p14:cNvPr>
              <p14:cNvContentPartPr/>
              <p14:nvPr/>
            </p14:nvContentPartPr>
            <p14:xfrm>
              <a:off x="-3749160" y="4464960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8ED208E-4BB3-C3E5-2C02-47D3430D67A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3812160" y="408696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E0B4E85-6300-12C2-B301-078FD0A078A2}"/>
                  </a:ext>
                </a:extLst>
              </p14:cNvPr>
              <p14:cNvContentPartPr/>
              <p14:nvPr/>
            </p14:nvContentPartPr>
            <p14:xfrm>
              <a:off x="319560" y="4983360"/>
              <a:ext cx="360" cy="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E0B4E85-6300-12C2-B301-078FD0A078A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6560" y="460536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3675065-1F20-40C7-2D49-3E98B954FC5B}"/>
                  </a:ext>
                </a:extLst>
              </p14:cNvPr>
              <p14:cNvContentPartPr/>
              <p14:nvPr/>
            </p14:nvContentPartPr>
            <p14:xfrm>
              <a:off x="-4420200" y="4586640"/>
              <a:ext cx="360" cy="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3675065-1F20-40C7-2D49-3E98B954FC5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4483200" y="420864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291DF44-3535-C701-5F95-6254E327D613}"/>
                  </a:ext>
                </a:extLst>
              </p14:cNvPr>
              <p14:cNvContentPartPr/>
              <p14:nvPr/>
            </p14:nvContentPartPr>
            <p14:xfrm>
              <a:off x="-2926200" y="6628800"/>
              <a:ext cx="360" cy="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291DF44-3535-C701-5F95-6254E327D61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-2989200" y="625080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20D82B1-B495-F86C-DE61-C6B8328AA87A}"/>
                  </a:ext>
                </a:extLst>
              </p14:cNvPr>
              <p14:cNvContentPartPr/>
              <p14:nvPr/>
            </p14:nvContentPartPr>
            <p14:xfrm>
              <a:off x="-2301960" y="5577600"/>
              <a:ext cx="360" cy="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20D82B1-B495-F86C-DE61-C6B8328AA87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-2364960" y="5199600"/>
                <a:ext cx="126000" cy="75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4D90FE2E-3B5E-5943-BCE2-B23583BBBEEB}"/>
              </a:ext>
            </a:extLst>
          </p:cNvPr>
          <p:cNvGrpSpPr/>
          <p:nvPr/>
        </p:nvGrpSpPr>
        <p:grpSpPr>
          <a:xfrm>
            <a:off x="752137" y="2703709"/>
            <a:ext cx="777960" cy="685800"/>
            <a:chOff x="898440" y="5440560"/>
            <a:chExt cx="777960" cy="6858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248E86F-7283-E2EA-B162-31BE8AF2EE39}"/>
                    </a:ext>
                  </a:extLst>
                </p14:cNvPr>
                <p14:cNvContentPartPr/>
                <p14:nvPr/>
              </p14:nvContentPartPr>
              <p14:xfrm>
                <a:off x="1614840" y="5821440"/>
                <a:ext cx="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248E86F-7283-E2EA-B162-31BE8AF2EE3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51840" y="544344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0D1E65-F7CB-7AA6-322C-1DDE1B2A5B01}"/>
                    </a:ext>
                  </a:extLst>
                </p14:cNvPr>
                <p14:cNvContentPartPr/>
                <p14:nvPr/>
              </p14:nvContentPartPr>
              <p14:xfrm>
                <a:off x="1377240" y="5712000"/>
                <a:ext cx="9720" cy="18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0D1E65-F7CB-7AA6-322C-1DDE1B2A5B0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11817" y="5334000"/>
                  <a:ext cx="140192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0590491-4758-B502-E92E-28C29C4DF111}"/>
                    </a:ext>
                  </a:extLst>
                </p14:cNvPr>
                <p14:cNvContentPartPr/>
                <p14:nvPr/>
              </p14:nvContentPartPr>
              <p14:xfrm>
                <a:off x="1371480" y="5714880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0590491-4758-B502-E92E-28C29C4DF1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08480" y="533688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27B2D39-0B75-4C4C-D8BE-5BDEF87B21DA}"/>
                    </a:ext>
                  </a:extLst>
                </p14:cNvPr>
                <p14:cNvContentPartPr/>
                <p14:nvPr/>
              </p14:nvContentPartPr>
              <p14:xfrm>
                <a:off x="1248000" y="5691480"/>
                <a:ext cx="47520" cy="38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27B2D39-0B75-4C4C-D8BE-5BDEF87B21D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85000" y="5313480"/>
                  <a:ext cx="17316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7B4431E-4333-1D56-DCE8-5642315FB5F1}"/>
                    </a:ext>
                  </a:extLst>
                </p14:cNvPr>
                <p14:cNvContentPartPr/>
                <p14:nvPr/>
              </p14:nvContentPartPr>
              <p14:xfrm>
                <a:off x="1233960" y="5683920"/>
                <a:ext cx="3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7B4431E-4333-1D56-DCE8-5642315FB5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0960" y="530592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C7C2EF1-8E51-31BF-392B-B6175B8D8704}"/>
                    </a:ext>
                  </a:extLst>
                </p14:cNvPr>
                <p14:cNvContentPartPr/>
                <p14:nvPr/>
              </p14:nvContentPartPr>
              <p14:xfrm>
                <a:off x="1676040" y="5440560"/>
                <a:ext cx="36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C7C2EF1-8E51-31BF-392B-B6175B8D870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13040" y="506256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61DAC5-10EE-9732-205C-F97C39FEB530}"/>
                    </a:ext>
                  </a:extLst>
                </p14:cNvPr>
                <p14:cNvContentPartPr/>
                <p14:nvPr/>
              </p14:nvContentPartPr>
              <p14:xfrm>
                <a:off x="1669920" y="5440560"/>
                <a:ext cx="6480" cy="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61DAC5-10EE-9732-205C-F97C39FEB53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03214" y="5062560"/>
                  <a:ext cx="139511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8CA443A-6F7D-C7D9-C11E-8E12A5D51595}"/>
                    </a:ext>
                  </a:extLst>
                </p14:cNvPr>
                <p14:cNvContentPartPr/>
                <p14:nvPr/>
              </p14:nvContentPartPr>
              <p14:xfrm>
                <a:off x="1614840" y="5440560"/>
                <a:ext cx="360" cy="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8CA443A-6F7D-C7D9-C11E-8E12A5D5159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51840" y="506256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D321859-8602-7BEF-131E-3537D547F359}"/>
                    </a:ext>
                  </a:extLst>
                </p14:cNvPr>
                <p14:cNvContentPartPr/>
                <p14:nvPr/>
              </p14:nvContentPartPr>
              <p14:xfrm>
                <a:off x="1547880" y="6126000"/>
                <a:ext cx="6480" cy="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D321859-8602-7BEF-131E-3537D547F35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84880" y="5748000"/>
                  <a:ext cx="13212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A93BA0C-B534-F2C8-C8E1-D748F53305B7}"/>
                    </a:ext>
                  </a:extLst>
                </p14:cNvPr>
                <p14:cNvContentPartPr/>
                <p14:nvPr/>
              </p14:nvContentPartPr>
              <p14:xfrm>
                <a:off x="1441320" y="5989200"/>
                <a:ext cx="21960" cy="6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A93BA0C-B534-F2C8-C8E1-D748F53305B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78320" y="5611200"/>
                  <a:ext cx="14760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40D1E7E-5C7D-2379-E35E-F86F7011CDFD}"/>
                    </a:ext>
                  </a:extLst>
                </p14:cNvPr>
                <p14:cNvContentPartPr/>
                <p14:nvPr/>
              </p14:nvContentPartPr>
              <p14:xfrm>
                <a:off x="898440" y="5638800"/>
                <a:ext cx="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40D1E7E-5C7D-2379-E35E-F86F7011CD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5440" y="526080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C6ADB9A-C34D-2D82-7CBC-653DA25C2FA6}"/>
              </a:ext>
            </a:extLst>
          </p:cNvPr>
          <p:cNvSpPr/>
          <p:nvPr/>
        </p:nvSpPr>
        <p:spPr>
          <a:xfrm rot="2389116">
            <a:off x="1699169" y="5115603"/>
            <a:ext cx="5987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Workshops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89DF36-4CA1-12BA-111D-AB907BD4F585}"/>
              </a:ext>
            </a:extLst>
          </p:cNvPr>
          <p:cNvSpPr/>
          <p:nvPr/>
        </p:nvSpPr>
        <p:spPr>
          <a:xfrm>
            <a:off x="2410711" y="4621366"/>
            <a:ext cx="72122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Community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E10F89-37F0-A446-B5EF-465EFA30F728}"/>
              </a:ext>
            </a:extLst>
          </p:cNvPr>
          <p:cNvSpPr/>
          <p:nvPr/>
        </p:nvSpPr>
        <p:spPr>
          <a:xfrm rot="19243024">
            <a:off x="3858118" y="5052909"/>
            <a:ext cx="72122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Professionals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98973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171B-BA8D-6D3F-4C1B-EC964168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zgif.com-gif-to-mp4_Trim">
            <a:hlinkClick r:id="" action="ppaction://media"/>
            <a:extLst>
              <a:ext uri="{FF2B5EF4-FFF2-40B4-BE49-F238E27FC236}">
                <a16:creationId xmlns:a16="http://schemas.microsoft.com/office/drawing/2014/main" id="{D0682A6B-C91A-0B3E-998E-E80AC59BDD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055705"/>
            <a:ext cx="12450073" cy="933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4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76</Words>
  <Application>Microsoft Office PowerPoint</Application>
  <PresentationFormat>Widescreen</PresentationFormat>
  <Paragraphs>29</Paragraphs>
  <Slides>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Raleway</vt:lpstr>
      <vt:lpstr>Raleway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Nan Fu Alexander</dc:creator>
  <cp:lastModifiedBy>Yang Nan Fu Alexander</cp:lastModifiedBy>
  <cp:revision>5</cp:revision>
  <dcterms:created xsi:type="dcterms:W3CDTF">2023-04-01T12:40:35Z</dcterms:created>
  <dcterms:modified xsi:type="dcterms:W3CDTF">2023-04-01T20:06:15Z</dcterms:modified>
</cp:coreProperties>
</file>